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6" r:id="rId11"/>
    <p:sldId id="267" r:id="rId12"/>
    <p:sldId id="268" r:id="rId13"/>
    <p:sldId id="263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A1331-EFD2-47D4-87FA-375790E7DB14}" type="datetimeFigureOut">
              <a:rPr lang="en-US" smtClean="0"/>
              <a:t>10/20/2011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A854A-56E7-4446-BCA3-167A58BE3F9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A1331-EFD2-47D4-87FA-375790E7DB14}" type="datetimeFigureOut">
              <a:rPr lang="en-US" smtClean="0"/>
              <a:t>10/20/2011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A854A-56E7-4446-BCA3-167A58BE3F9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A1331-EFD2-47D4-87FA-375790E7DB14}" type="datetimeFigureOut">
              <a:rPr lang="en-US" smtClean="0"/>
              <a:t>10/20/2011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A854A-56E7-4446-BCA3-167A58BE3F9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A1331-EFD2-47D4-87FA-375790E7DB14}" type="datetimeFigureOut">
              <a:rPr lang="en-US" smtClean="0"/>
              <a:t>10/20/2011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A854A-56E7-4446-BCA3-167A58BE3F9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A1331-EFD2-47D4-87FA-375790E7DB14}" type="datetimeFigureOut">
              <a:rPr lang="en-US" smtClean="0"/>
              <a:t>10/20/2011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A854A-56E7-4446-BCA3-167A58BE3F9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A1331-EFD2-47D4-87FA-375790E7DB14}" type="datetimeFigureOut">
              <a:rPr lang="en-US" smtClean="0"/>
              <a:t>10/20/2011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A854A-56E7-4446-BCA3-167A58BE3F9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A1331-EFD2-47D4-87FA-375790E7DB14}" type="datetimeFigureOut">
              <a:rPr lang="en-US" smtClean="0"/>
              <a:t>10/20/2011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A854A-56E7-4446-BCA3-167A58BE3F9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A1331-EFD2-47D4-87FA-375790E7DB14}" type="datetimeFigureOut">
              <a:rPr lang="en-US" smtClean="0"/>
              <a:t>10/20/2011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A854A-56E7-4446-BCA3-167A58BE3F9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A1331-EFD2-47D4-87FA-375790E7DB14}" type="datetimeFigureOut">
              <a:rPr lang="en-US" smtClean="0"/>
              <a:t>10/20/2011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A854A-56E7-4446-BCA3-167A58BE3F9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A1331-EFD2-47D4-87FA-375790E7DB14}" type="datetimeFigureOut">
              <a:rPr lang="en-US" smtClean="0"/>
              <a:t>10/20/2011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A854A-56E7-4446-BCA3-167A58BE3F9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A1331-EFD2-47D4-87FA-375790E7DB14}" type="datetimeFigureOut">
              <a:rPr lang="en-US" smtClean="0"/>
              <a:t>10/20/2011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A854A-56E7-4446-BCA3-167A58BE3F9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2A1331-EFD2-47D4-87FA-375790E7DB14}" type="datetimeFigureOut">
              <a:rPr lang="en-US" smtClean="0"/>
              <a:t>10/20/2011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8A854A-56E7-4446-BCA3-167A58BE3F9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10 20 2011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 do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Continue with all tests that have links</a:t>
            </a:r>
          </a:p>
          <a:p>
            <a:r>
              <a:rPr lang="en-US" dirty="0" smtClean="0"/>
              <a:t>Chapter 8 – was this week on Piaget</a:t>
            </a:r>
          </a:p>
          <a:p>
            <a:r>
              <a:rPr lang="en-US" dirty="0" smtClean="0"/>
              <a:t>Chapter 9 – Vygotsky</a:t>
            </a:r>
          </a:p>
          <a:p>
            <a:r>
              <a:rPr lang="en-US" dirty="0" smtClean="0"/>
              <a:t>Chapter 10 -  Bandura</a:t>
            </a:r>
          </a:p>
          <a:p>
            <a:r>
              <a:rPr lang="en-US" dirty="0" smtClean="0"/>
              <a:t>Chapter 11 – Motivation </a:t>
            </a: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Teachers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Allyssa</a:t>
            </a:r>
            <a:r>
              <a:rPr lang="en-US" dirty="0" smtClean="0"/>
              <a:t> </a:t>
            </a:r>
          </a:p>
          <a:p>
            <a:r>
              <a:rPr lang="en-US" dirty="0" smtClean="0"/>
              <a:t>Erin </a:t>
            </a:r>
          </a:p>
          <a:p>
            <a:r>
              <a:rPr lang="en-US" dirty="0" smtClean="0"/>
              <a:t>Jessica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Mike on CLD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Characteristics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Warm up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Things I’ve  learned in the last two weeks</a:t>
            </a:r>
          </a:p>
          <a:p>
            <a:r>
              <a:rPr lang="en-US" dirty="0" smtClean="0"/>
              <a:t>What to do when grading items are not turned in on time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Sign in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CLD – Mike</a:t>
            </a:r>
          </a:p>
          <a:p>
            <a:r>
              <a:rPr lang="en-US" dirty="0" smtClean="0"/>
              <a:t>Summarize or note taking and reinforcement</a:t>
            </a:r>
          </a:p>
          <a:p>
            <a:r>
              <a:rPr lang="en-US" dirty="0" err="1" smtClean="0"/>
              <a:t>Allyssa</a:t>
            </a:r>
            <a:endParaRPr lang="en-US" dirty="0" smtClean="0"/>
          </a:p>
          <a:p>
            <a:r>
              <a:rPr lang="en-US" dirty="0" smtClean="0"/>
              <a:t>Erin</a:t>
            </a:r>
          </a:p>
          <a:p>
            <a:r>
              <a:rPr lang="en-US" dirty="0" smtClean="0"/>
              <a:t>Jessica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humor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Brain drawing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wordles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And problem solving materials</a:t>
            </a:r>
          </a:p>
          <a:p>
            <a:r>
              <a:rPr lang="en-US" dirty="0" smtClean="0"/>
              <a:t>Individual, peer work, large group sharing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Guilford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Fluency</a:t>
            </a:r>
          </a:p>
          <a:p>
            <a:r>
              <a:rPr lang="en-US" dirty="0" smtClean="0"/>
              <a:t>Flexibility</a:t>
            </a:r>
          </a:p>
          <a:p>
            <a:r>
              <a:rPr lang="en-US" dirty="0" smtClean="0"/>
              <a:t>Originality</a:t>
            </a:r>
          </a:p>
          <a:p>
            <a:r>
              <a:rPr lang="en-US" dirty="0" smtClean="0"/>
              <a:t>Elaboration</a:t>
            </a:r>
          </a:p>
          <a:p>
            <a:r>
              <a:rPr lang="en-US" dirty="0" smtClean="0"/>
              <a:t>Far Side Cartoons use these.  They function on the gestalt level of cognition.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Three Story Intellect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Materials….identify the ideas there</a:t>
            </a:r>
          </a:p>
          <a:p>
            <a:r>
              <a:rPr lang="en-US" dirty="0" smtClean="0"/>
              <a:t>Class participation 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Common errors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sharing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Teaching tips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Which one do you want to become stronger in from this list?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</TotalTime>
  <Words>141</Words>
  <Application>Microsoft Office PowerPoint</Application>
  <PresentationFormat>On-screen Show (4:3)</PresentationFormat>
  <Paragraphs>40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10 20 2011</vt:lpstr>
      <vt:lpstr>Warm up</vt:lpstr>
      <vt:lpstr>Sign in</vt:lpstr>
      <vt:lpstr>humor</vt:lpstr>
      <vt:lpstr>wordles</vt:lpstr>
      <vt:lpstr>Guilford</vt:lpstr>
      <vt:lpstr>Three Story Intellect</vt:lpstr>
      <vt:lpstr>Common errors</vt:lpstr>
      <vt:lpstr>Teaching tips</vt:lpstr>
      <vt:lpstr>To do</vt:lpstr>
      <vt:lpstr>Teachers</vt:lpstr>
      <vt:lpstr>Mike on CLD</vt:lpstr>
      <vt:lpstr>Characteristics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10 20 2011</dc:title>
  <dc:creator>Dixi</dc:creator>
  <cp:lastModifiedBy>Dixi</cp:lastModifiedBy>
  <cp:revision>3</cp:revision>
  <dcterms:created xsi:type="dcterms:W3CDTF">2011-10-20T23:29:33Z</dcterms:created>
  <dcterms:modified xsi:type="dcterms:W3CDTF">2011-10-21T00:47:00Z</dcterms:modified>
</cp:coreProperties>
</file>